
<file path=[Content_Types].xml><?xml version="1.0" encoding="utf-8"?>
<Types xmlns="http://schemas.openxmlformats.org/package/2006/content-types">
  <Default Extension="bin" ContentType="image/unknown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2" r:id="rId4"/>
    <p:sldId id="267" r:id="rId5"/>
    <p:sldId id="274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49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bin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2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531A01B4-7A37-0785-2EFF-D5A805FEFB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245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98ECF2D-6077-4196-8E8A-69CCFB615F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1749" y="1055425"/>
            <a:ext cx="4468609" cy="517122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44965E4D-361B-3E8C-1619-0256D23F63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Poème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409EC38A-74E8-4ED5-81A3-5630318B1B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Je choisis mon poème parmi ceux proposés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983DFD92-E25D-4E29-A83D-49D77FD6E3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5830" y="2715272"/>
            <a:ext cx="3238500" cy="32385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5781CC48-1C36-4D80-242D-CBAB444532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941867F-445F-492C-B367-DA10BB5CEBA3}"/>
              </a:ext>
            </a:extLst>
          </p:cNvPr>
          <p:cNvSpPr txBox="1"/>
          <p:nvPr/>
        </p:nvSpPr>
        <p:spPr>
          <a:xfrm>
            <a:off x="205846" y="6236732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1</a:t>
            </a:r>
            <a:r>
              <a:rPr lang="fr-FR" sz="16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J’écoute avec attention  </a:t>
            </a:r>
            <a:r>
              <a:rPr lang="fr-FR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3</a:t>
            </a:r>
            <a:r>
              <a:rPr lang="fr-FR" sz="20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6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participe à des échanges</a:t>
            </a:r>
            <a:endParaRPr lang="fr-FR" sz="1600" dirty="0">
              <a:solidFill>
                <a:srgbClr val="00B050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234244E-AF44-4855-B10F-BE33EE41CD82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111565F5-74C4-4AC8-A9C9-31A6CF8C2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Fiche autour du mot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173E0B9-A606-45A0-908E-C788130597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7221" y="1548872"/>
            <a:ext cx="6658410" cy="4448708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A030D88A-8867-892F-0100-92700D8BB2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941867F-445F-492C-B367-DA10BB5CEBA3}"/>
              </a:ext>
            </a:extLst>
          </p:cNvPr>
          <p:cNvSpPr txBox="1"/>
          <p:nvPr/>
        </p:nvSpPr>
        <p:spPr>
          <a:xfrm>
            <a:off x="205846" y="6236732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1</a:t>
            </a:r>
            <a:r>
              <a:rPr lang="fr-FR" sz="16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J’écoute avec attention  </a:t>
            </a:r>
            <a:r>
              <a:rPr lang="fr-FR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3</a:t>
            </a:r>
            <a:r>
              <a:rPr lang="fr-FR" sz="20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6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participe à des échanges</a:t>
            </a:r>
            <a:endParaRPr lang="fr-FR" sz="1600" dirty="0">
              <a:solidFill>
                <a:srgbClr val="00B050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234244E-AF44-4855-B10F-BE33EE41CD82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511CAB6D-FED1-4934-ABA3-9FD7DA45B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Qu’est-ce qu’un exposé ? </a:t>
            </a:r>
          </a:p>
        </p:txBody>
      </p:sp>
      <p:sp>
        <p:nvSpPr>
          <p:cNvPr id="7" name="Espace réservé du contenu 9">
            <a:extLst>
              <a:ext uri="{FF2B5EF4-FFF2-40B4-BE49-F238E27FC236}">
                <a16:creationId xmlns:a16="http://schemas.microsoft.com/office/drawing/2014/main" id="{25D68757-83C0-4769-8F83-1D37B379C3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fr-FR" sz="3600" dirty="0"/>
              <a:t>Choisir un thème</a:t>
            </a:r>
          </a:p>
          <a:p>
            <a:r>
              <a:rPr lang="fr-FR" sz="3600" dirty="0"/>
              <a:t>Le présenter oralement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0D04C80-2157-49E5-8BC4-3BD137F4E39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65" r="-11764"/>
          <a:stretch/>
        </p:blipFill>
        <p:spPr>
          <a:xfrm>
            <a:off x="5780315" y="681037"/>
            <a:ext cx="7837714" cy="60960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15019B5-51DD-8B5A-ACDC-6052B5D2EB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06572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75</Words>
  <Application>Microsoft Office PowerPoint</Application>
  <PresentationFormat>Grand écran</PresentationFormat>
  <Paragraphs>20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Poème</vt:lpstr>
      <vt:lpstr>Fiche autour du mot</vt:lpstr>
      <vt:lpstr>Qu’est-ce qu’un exposé 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32</cp:revision>
  <dcterms:created xsi:type="dcterms:W3CDTF">2021-07-17T07:25:24Z</dcterms:created>
  <dcterms:modified xsi:type="dcterms:W3CDTF">2022-08-06T20:35:42Z</dcterms:modified>
</cp:coreProperties>
</file>